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87" r:id="rId2"/>
  </p:sldIdLst>
  <p:sldSz cx="14630400" cy="8229600"/>
  <p:notesSz cx="7099300" cy="9398000"/>
  <p:defaultTextStyle>
    <a:defPPr>
      <a:defRPr lang="en-US"/>
    </a:defPPr>
    <a:lvl1pPr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6pPr>
    <a:lvl7pPr marL="3918465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7pPr>
    <a:lvl8pPr marL="4571543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8pPr>
    <a:lvl9pPr marL="5224620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F1B434"/>
    <a:srgbClr val="DC8633"/>
    <a:srgbClr val="0082BA"/>
    <a:srgbClr val="AD1AAC"/>
    <a:srgbClr val="84BD00"/>
    <a:srgbClr val="C4D600"/>
    <a:srgbClr val="7DA1C4"/>
    <a:srgbClr val="6BBBAE"/>
    <a:srgbClr val="8C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3" autoAdjust="0"/>
    <p:restoredTop sz="94630" autoAdjust="0"/>
  </p:normalViewPr>
  <p:slideViewPr>
    <p:cSldViewPr snapToGrid="0">
      <p:cViewPr varScale="1">
        <p:scale>
          <a:sx n="98" d="100"/>
          <a:sy n="98" d="100"/>
        </p:scale>
        <p:origin x="720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fld id="{A438F4FD-6CCB-4046-8A92-3D30630F8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4050"/>
            <a:ext cx="5207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fld id="{2704FE7F-26DA-4251-8478-E3A93E05B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FE7F-26DA-4251-8478-E3A93E05B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4185C7-AC84-9540-9323-0CFC6B1B23B5}"/>
              </a:ext>
            </a:extLst>
          </p:cNvPr>
          <p:cNvSpPr txBox="1"/>
          <p:nvPr userDrawn="1"/>
        </p:nvSpPr>
        <p:spPr>
          <a:xfrm>
            <a:off x="383322" y="7519586"/>
            <a:ext cx="40347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isakos.com</a:t>
            </a:r>
            <a:r>
              <a:rPr lang="en-US" sz="2000" b="0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/2025  •  #ISAKOS2025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79CD948-F137-53D3-B0B1-C2712FACB1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5814" y="524429"/>
            <a:ext cx="5808112" cy="12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6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C83C165-C808-9043-B935-88E95AFBB4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23" y="2035896"/>
            <a:ext cx="4842019" cy="3970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C3DFF09-D235-5BD1-45CD-D378CD296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285" y="454632"/>
            <a:ext cx="3959351" cy="8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9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0"/>
          </p:nvPr>
        </p:nvSpPr>
        <p:spPr>
          <a:xfrm>
            <a:off x="472067" y="2037875"/>
            <a:ext cx="1023620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D5C6447-8C49-9E92-F644-CAA6327C5E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285" y="6991003"/>
            <a:ext cx="3959351" cy="8678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AD1B17-05CC-2310-A2CC-E8FF17FFB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C0F7E6F9-9747-9D4C-8A72-B0B2C1C4C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5130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8A2352-5333-18FD-97C1-A8E77AED2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1" y="6991003"/>
            <a:ext cx="3954426" cy="866767"/>
          </a:xfrm>
          <a:prstGeom prst="rect">
            <a:avLst/>
          </a:prstGeom>
        </p:spPr>
      </p:pic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383F6A1-2585-8B88-B78B-C35B5A13EE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130" y="2037875"/>
            <a:ext cx="1023620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91F54C5-C79D-A6C2-3BF0-D1767FC4B7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5E66D58-8662-959D-DA03-D9878411D6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69EA1ED6-0FEF-8643-A145-C32A6053C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915356" y="464129"/>
            <a:ext cx="11258485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7A2A65F-D81C-6248-8108-42FEC27F1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3282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150C98-5BFD-E5E3-EBE1-FD1DE9F5C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797470" y="6990171"/>
            <a:ext cx="3954420" cy="866767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8D98819-27D1-8B9D-8BA3-8700C4D18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5355" y="2037875"/>
            <a:ext cx="1125848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249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69EA1ED6-0FEF-8643-A145-C32A6053C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915356" y="464129"/>
            <a:ext cx="11258485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AAD3E43-2DAA-5585-3946-B2D7EEB88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5356" y="2037875"/>
            <a:ext cx="552605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FED41C9-0710-435A-FBA8-1E8F30980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61732" y="2037875"/>
            <a:ext cx="550861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A7DD62-F6BB-B2E4-1662-F24F2D6848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3282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4944AD-4063-B958-B0A6-4A7899426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797470" y="6990171"/>
            <a:ext cx="3954420" cy="8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2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>
            <a:extLst>
              <a:ext uri="{FF2B5EF4-FFF2-40B4-BE49-F238E27FC236}">
                <a16:creationId xmlns:a16="http://schemas.microsoft.com/office/drawing/2014/main" id="{15169804-93D8-0044-9EA6-AA8F8993E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C6B766BA-A7BA-8566-6D1B-E1661E8642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067" y="2037875"/>
            <a:ext cx="10250332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47962F1-7E8D-2D94-2D47-3FA1B9C3CB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9FF9606-5DEC-BB5B-B5E3-5AF86B19F1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7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>
            <a:extLst>
              <a:ext uri="{FF2B5EF4-FFF2-40B4-BE49-F238E27FC236}">
                <a16:creationId xmlns:a16="http://schemas.microsoft.com/office/drawing/2014/main" id="{15169804-93D8-0044-9EA6-AA8F8993E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8EBEBFA-4393-2482-1A67-61C6BEAED8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068" y="2037875"/>
            <a:ext cx="493776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94160B5-54AD-5115-91A9-E4534B5AA6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84639" y="2037875"/>
            <a:ext cx="493776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B65FDE-2D10-4C25-DD73-351BFA353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3C96BF8-7403-A80F-8689-70529FE5EA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5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9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671" r:id="rId3"/>
    <p:sldLayoutId id="2147483701" r:id="rId4"/>
    <p:sldLayoutId id="2147483702" r:id="rId5"/>
    <p:sldLayoutId id="2147483706" r:id="rId6"/>
    <p:sldLayoutId id="2147483703" r:id="rId7"/>
    <p:sldLayoutId id="2147483707" r:id="rId8"/>
  </p:sldLayoutIdLst>
  <p:hf hdr="0" ftr="0" dt="0"/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4" userDrawn="1">
          <p15:clr>
            <a:srgbClr val="F26B43"/>
          </p15:clr>
        </p15:guide>
        <p15:guide id="2" pos="294" userDrawn="1">
          <p15:clr>
            <a:srgbClr val="F26B43"/>
          </p15:clr>
        </p15:guide>
        <p15:guide id="3" pos="8928" userDrawn="1">
          <p15:clr>
            <a:srgbClr val="F26B43"/>
          </p15:clr>
        </p15:guide>
        <p15:guide id="4" orient="horz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flyer with a picture of a building&#10;&#10;Description automatically generated">
            <a:extLst>
              <a:ext uri="{FF2B5EF4-FFF2-40B4-BE49-F238E27FC236}">
                <a16:creationId xmlns:a16="http://schemas.microsoft.com/office/drawing/2014/main" id="{75C5A610-CECD-9A24-F397-AFC93C0582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84028"/>
      </p:ext>
    </p:extLst>
  </p:cSld>
  <p:clrMapOvr>
    <a:masterClrMapping/>
  </p:clrMapOvr>
</p:sld>
</file>

<file path=ppt/theme/theme1.xml><?xml version="1.0" encoding="utf-8"?>
<a:theme xmlns:a="http://schemas.openxmlformats.org/drawingml/2006/main" name="ISAKOS 2025 Congress">
  <a:themeElements>
    <a:clrScheme name="ISAKOS 2025 Congress">
      <a:dk1>
        <a:srgbClr val="595959"/>
      </a:dk1>
      <a:lt1>
        <a:srgbClr val="FFFFFF"/>
      </a:lt1>
      <a:dk2>
        <a:srgbClr val="003049"/>
      </a:dk2>
      <a:lt2>
        <a:srgbClr val="EBE2B7"/>
      </a:lt2>
      <a:accent1>
        <a:srgbClr val="ED1C24"/>
      </a:accent1>
      <a:accent2>
        <a:srgbClr val="F57E20"/>
      </a:accent2>
      <a:accent3>
        <a:srgbClr val="FABE49"/>
      </a:accent3>
      <a:accent4>
        <a:srgbClr val="0AA3BB"/>
      </a:accent4>
      <a:accent5>
        <a:srgbClr val="999999"/>
      </a:accent5>
      <a:accent6>
        <a:srgbClr val="CCCCCC"/>
      </a:accent6>
      <a:hlink>
        <a:srgbClr val="0AA3BB"/>
      </a:hlink>
      <a:folHlink>
        <a:srgbClr val="0AA3B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ISAKOS 2025 Congress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of a Title Page</dc:title>
  <dc:subject/>
  <dc:creator/>
  <cp:keywords/>
  <dc:description/>
  <cp:lastModifiedBy>Alexa Schenk</cp:lastModifiedBy>
  <cp:revision>209</cp:revision>
  <cp:lastPrinted>2005-01-21T06:21:56Z</cp:lastPrinted>
  <dcterms:created xsi:type="dcterms:W3CDTF">2013-01-15T22:21:49Z</dcterms:created>
  <dcterms:modified xsi:type="dcterms:W3CDTF">2024-05-17T16:42:16Z</dcterms:modified>
  <cp:category/>
</cp:coreProperties>
</file>